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333" r:id="rId47"/>
    <p:sldId id="296" r:id="rId48"/>
    <p:sldId id="299" r:id="rId49"/>
    <p:sldId id="300" r:id="rId50"/>
    <p:sldId id="301" r:id="rId51"/>
    <p:sldId id="326" r:id="rId52"/>
    <p:sldId id="325" r:id="rId53"/>
    <p:sldId id="327" r:id="rId54"/>
    <p:sldId id="302" r:id="rId55"/>
    <p:sldId id="303" r:id="rId56"/>
    <p:sldId id="328" r:id="rId57"/>
    <p:sldId id="334" r:id="rId58"/>
    <p:sldId id="335" r:id="rId59"/>
    <p:sldId id="337" r:id="rId60"/>
    <p:sldId id="336" r:id="rId61"/>
    <p:sldId id="338" r:id="rId62"/>
    <p:sldId id="330" r:id="rId63"/>
    <p:sldId id="339" r:id="rId64"/>
    <p:sldId id="340" r:id="rId65"/>
    <p:sldId id="342" r:id="rId66"/>
    <p:sldId id="304" r:id="rId67"/>
    <p:sldId id="308" r:id="rId68"/>
    <p:sldId id="309" r:id="rId69"/>
    <p:sldId id="341" r:id="rId70"/>
    <p:sldId id="310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0647" autoAdjust="0"/>
  </p:normalViewPr>
  <p:slideViewPr>
    <p:cSldViewPr snapToGrid="0" showGuides="1">
      <p:cViewPr varScale="1">
        <p:scale>
          <a:sx n="91" d="100"/>
          <a:sy n="91" d="100"/>
        </p:scale>
        <p:origin x="495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>
                <a:solidFill>
                  <a:srgbClr val="FFFFFF"/>
                </a:solidFill>
              </a:rPr>
              <a:t>Developer Experience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  <a:p>
            <a:r>
              <a:rPr lang="en-US" dirty="0"/>
              <a:t>GUI Tool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1920</Words>
  <Application>Microsoft Office PowerPoint</Application>
  <PresentationFormat>Widescreen</PresentationFormat>
  <Paragraphs>304</Paragraphs>
  <Slides>70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2</cp:revision>
  <dcterms:created xsi:type="dcterms:W3CDTF">2019-07-19T20:44:34Z</dcterms:created>
  <dcterms:modified xsi:type="dcterms:W3CDTF">2019-07-21T19:42:10Z</dcterms:modified>
</cp:coreProperties>
</file>